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imlaptop" initials="s" lastIdx="1" clrIdx="0">
    <p:extLst>
      <p:ext uri="{19B8F6BF-5375-455C-9EA6-DF929625EA0E}">
        <p15:presenceInfo xmlns:p15="http://schemas.microsoft.com/office/powerpoint/2012/main" userId="S-1-5-21-3441848071-1819281627-1707445396-11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D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0000" autoAdjust="0"/>
  </p:normalViewPr>
  <p:slideViewPr>
    <p:cSldViewPr snapToGrid="0">
      <p:cViewPr varScale="1">
        <p:scale>
          <a:sx n="41" d="100"/>
          <a:sy n="41" d="100"/>
        </p:scale>
        <p:origin x="3408" y="66"/>
      </p:cViewPr>
      <p:guideLst/>
    </p:cSldViewPr>
  </p:slideViewPr>
  <p:notesTextViewPr>
    <p:cViewPr>
      <p:scale>
        <a:sx n="1" d="1"/>
        <a:sy n="1" d="1"/>
      </p:scale>
      <p:origin x="0" y="-294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BC9B95F2-94A6-4D52-B38A-48E6061945EC}"/>
    <pc:docChg chg="undo custSel modSld">
      <pc:chgData name="Irene Kraak (Stimular)" userId="5679badc-dc7c-4f32-b309-887c9815f680" providerId="ADAL" clId="{BC9B95F2-94A6-4D52-B38A-48E6061945EC}" dt="2024-08-12T07:02:30.941" v="67"/>
      <pc:docMkLst>
        <pc:docMk/>
      </pc:docMkLst>
      <pc:sldChg chg="modNotesTx">
        <pc:chgData name="Irene Kraak (Stimular)" userId="5679badc-dc7c-4f32-b309-887c9815f680" providerId="ADAL" clId="{BC9B95F2-94A6-4D52-B38A-48E6061945EC}" dt="2024-08-12T07:01:14.020" v="37" actId="6549"/>
        <pc:sldMkLst>
          <pc:docMk/>
          <pc:sldMk cId="2486170005" sldId="256"/>
        </pc:sldMkLst>
      </pc:sldChg>
      <pc:sldChg chg="modNotesTx">
        <pc:chgData name="Irene Kraak (Stimular)" userId="5679badc-dc7c-4f32-b309-887c9815f680" providerId="ADAL" clId="{BC9B95F2-94A6-4D52-B38A-48E6061945EC}" dt="2024-08-12T07:01:29.922" v="41" actId="20577"/>
        <pc:sldMkLst>
          <pc:docMk/>
          <pc:sldMk cId="4063585173" sldId="258"/>
        </pc:sldMkLst>
      </pc:sldChg>
      <pc:sldChg chg="modNotesTx">
        <pc:chgData name="Irene Kraak (Stimular)" userId="5679badc-dc7c-4f32-b309-887c9815f680" providerId="ADAL" clId="{BC9B95F2-94A6-4D52-B38A-48E6061945EC}" dt="2024-08-12T07:01:37.482" v="44"/>
        <pc:sldMkLst>
          <pc:docMk/>
          <pc:sldMk cId="2721481637" sldId="259"/>
        </pc:sldMkLst>
      </pc:sldChg>
      <pc:sldChg chg="modNotesTx">
        <pc:chgData name="Irene Kraak (Stimular)" userId="5679badc-dc7c-4f32-b309-887c9815f680" providerId="ADAL" clId="{BC9B95F2-94A6-4D52-B38A-48E6061945EC}" dt="2024-08-12T07:01:45.055" v="47"/>
        <pc:sldMkLst>
          <pc:docMk/>
          <pc:sldMk cId="22719656" sldId="260"/>
        </pc:sldMkLst>
      </pc:sldChg>
      <pc:sldChg chg="modNotesTx">
        <pc:chgData name="Irene Kraak (Stimular)" userId="5679badc-dc7c-4f32-b309-887c9815f680" providerId="ADAL" clId="{BC9B95F2-94A6-4D52-B38A-48E6061945EC}" dt="2024-08-12T07:01:50.145" v="50"/>
        <pc:sldMkLst>
          <pc:docMk/>
          <pc:sldMk cId="1544349874" sldId="261"/>
        </pc:sldMkLst>
      </pc:sldChg>
      <pc:sldChg chg="modNotesTx">
        <pc:chgData name="Irene Kraak (Stimular)" userId="5679badc-dc7c-4f32-b309-887c9815f680" providerId="ADAL" clId="{BC9B95F2-94A6-4D52-B38A-48E6061945EC}" dt="2024-08-12T07:01:56.785" v="53"/>
        <pc:sldMkLst>
          <pc:docMk/>
          <pc:sldMk cId="616755381" sldId="262"/>
        </pc:sldMkLst>
      </pc:sldChg>
      <pc:sldChg chg="modNotesTx">
        <pc:chgData name="Irene Kraak (Stimular)" userId="5679badc-dc7c-4f32-b309-887c9815f680" providerId="ADAL" clId="{BC9B95F2-94A6-4D52-B38A-48E6061945EC}" dt="2024-08-12T07:02:02.085" v="56"/>
        <pc:sldMkLst>
          <pc:docMk/>
          <pc:sldMk cId="2689740808" sldId="263"/>
        </pc:sldMkLst>
      </pc:sldChg>
      <pc:sldChg chg="modNotesTx">
        <pc:chgData name="Irene Kraak (Stimular)" userId="5679badc-dc7c-4f32-b309-887c9815f680" providerId="ADAL" clId="{BC9B95F2-94A6-4D52-B38A-48E6061945EC}" dt="2024-08-12T07:02:08.688" v="59"/>
        <pc:sldMkLst>
          <pc:docMk/>
          <pc:sldMk cId="302852790" sldId="264"/>
        </pc:sldMkLst>
      </pc:sldChg>
      <pc:sldChg chg="modNotesTx">
        <pc:chgData name="Irene Kraak (Stimular)" userId="5679badc-dc7c-4f32-b309-887c9815f680" providerId="ADAL" clId="{BC9B95F2-94A6-4D52-B38A-48E6061945EC}" dt="2024-08-12T07:02:16.033" v="62"/>
        <pc:sldMkLst>
          <pc:docMk/>
          <pc:sldMk cId="1898694618" sldId="265"/>
        </pc:sldMkLst>
      </pc:sldChg>
      <pc:sldChg chg="modNotesTx">
        <pc:chgData name="Irene Kraak (Stimular)" userId="5679badc-dc7c-4f32-b309-887c9815f680" providerId="ADAL" clId="{BC9B95F2-94A6-4D52-B38A-48E6061945EC}" dt="2024-08-12T07:02:30.941" v="67"/>
        <pc:sldMkLst>
          <pc:docMk/>
          <pc:sldMk cId="1982465194" sldId="266"/>
        </pc:sldMkLst>
      </pc:sldChg>
      <pc:sldChg chg="modNotesTx">
        <pc:chgData name="Irene Kraak (Stimular)" userId="5679badc-dc7c-4f32-b309-887c9815f680" providerId="ADAL" clId="{BC9B95F2-94A6-4D52-B38A-48E6061945EC}" dt="2024-08-12T07:02:21.220" v="65"/>
        <pc:sldMkLst>
          <pc:docMk/>
          <pc:sldMk cId="3903964835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44437-16A7-4213-8BC6-84402DC491AB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7F25F-7E9D-4809-A51D-B1D593484E1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8498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8470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1896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68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29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5727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5197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9390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3222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3646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557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8433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602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 dirty="0"/>
              <a:t>Klikken om eigen tip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 dirty="0"/>
              <a:t>Klikken om eigen tekst en/of logo te plaatsen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161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39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460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9407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0332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4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6434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50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295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540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040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D8664-3906-445D-9284-67915E9E0AD9}" type="datetimeFigureOut">
              <a:rPr lang="nl-NL" smtClean="0"/>
              <a:t>12-8-2024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512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70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0550" y="664644"/>
            <a:ext cx="5489376" cy="10308155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94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64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465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41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85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481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349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755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40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0550" y="664644"/>
            <a:ext cx="5489376" cy="10308155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5279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Extern_x0020_gedeeld_x003f_ xmlns="45b0fde6-3671-446b-8026-4c0d418a39e7">onbekend</Extern_x0020_gedeeld_x003f_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9" ma:contentTypeDescription="Een nieuw document maken." ma:contentTypeScope="" ma:versionID="99ec08a881528fbc015030cf7d1c487f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ea913bf8c654b6b8b745ae44bae9876e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BillingMetadata" minOccurs="0"/>
                <xsd:element ref="ns3:Extern_x0020_gedeel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Extern_x0020_gedeeld_x003f_" ma:index="24" nillable="true" ma:displayName="Extern gedeeld?" ma:default="onbekend" ma:format="Dropdown" ma:internalName="Extern_x0020_gedeeld_x003f_">
      <xsd:simpleType>
        <xsd:restriction base="dms:Choice">
          <xsd:enumeration value="ja"/>
          <xsd:enumeration value="nee"/>
          <xsd:enumeration value="onbeken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A275D6-ACC6-4642-9A9C-1D7B6857F6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20809-FE59-49F5-95A2-126247360A3E}">
  <ds:schemaRefs>
    <ds:schemaRef ds:uri="7ddfc4a7-2327-4f2d-b29d-dda666fbba38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45b0fde6-3671-446b-8026-4c0d418a39e7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6C6C46C-9816-4F94-BC10-4E5B4624EAD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763</Words>
  <Application>Microsoft Office PowerPoint</Application>
  <PresentationFormat>Aangepast</PresentationFormat>
  <Paragraphs>144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Lexend Deca Medium</vt:lpstr>
      <vt:lpstr>Lexend Deca SemiBold</vt:lpstr>
      <vt:lpstr>MinionPro-Regular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6</cp:revision>
  <dcterms:created xsi:type="dcterms:W3CDTF">2023-07-26T10:19:40Z</dcterms:created>
  <dcterms:modified xsi:type="dcterms:W3CDTF">2024-08-12T07:02:34Z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Order">
    <vt:r8>14554800</vt:r8>
  </property>
  <property fmtid="{D5CDD505-2E9C-101B-9397-08002B2CF9AE}" pid="4" name="MediaServiceImageTags">
    <vt:lpwstr/>
  </property>
</Properties>
</file>